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&amp; Rubric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3FCA-1520-3E4C-A1CA-427A95F0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86492"/>
            <a:ext cx="8568952" cy="26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438C-DF19-E44A-BC30-A28CCC9B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956376" cy="26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B462E-C771-9B4D-9B36-027F5E52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4" y="1985665"/>
            <a:ext cx="7956376" cy="389160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20079558">
            <a:off x="24582" y="4941413"/>
            <a:ext cx="122180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Harleen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Sangha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-42136" y="5498946"/>
            <a:ext cx="135966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Vanessa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Catenacci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260499" y="4287478"/>
            <a:ext cx="104547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Hardil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Bhatt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2876</TotalTime>
  <Words>1529</Words>
  <Application>Microsoft Macintosh PowerPoint</Application>
  <PresentationFormat>On-screen Show (4:3)</PresentationFormat>
  <Paragraphs>237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A. Mcarthur</cp:lastModifiedBy>
  <cp:revision>1092</cp:revision>
  <dcterms:created xsi:type="dcterms:W3CDTF">2013-12-16T15:15:05Z</dcterms:created>
  <dcterms:modified xsi:type="dcterms:W3CDTF">2019-09-05T13:46:21Z</dcterms:modified>
</cp:coreProperties>
</file>